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>
        <p:scale>
          <a:sx n="70" d="100"/>
          <a:sy n="70" d="100"/>
        </p:scale>
        <p:origin x="344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264F1-3201-4234-BD90-3AD2B245C82E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74A3A-3210-40C6-BFB7-1B4300313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3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566E-C8E5-4AD3-9D49-4C260984B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448CA-DFE1-4360-8227-BCD9AF08C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B7A4C-CDF2-41AC-A8C0-E72BA219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2F2FF-A68C-4795-B414-E432FE9F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CAE03-6017-4AB8-A45D-C6D3515B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1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E9A5-77C7-4ECD-90F0-CE70792CA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A50EF-55B0-4145-A10E-C19497DAC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08FF7-A5A0-4430-B944-B53FC635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9ECAD-2C8C-4D4B-9E63-C71BE569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B9A4A-2243-4F3F-80C5-7ADB6C28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6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7801EA-AD83-4FF3-A86D-6CD773B11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705CD-BD9E-4E3F-959D-3F1C7A816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CFA9-5268-40BC-9171-2E694693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59DCE-E8C5-4DCC-8D3A-D6C39590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EA9D9-B0F7-4B34-8457-BFD9CD98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9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1708-3E8B-4486-92C4-3E2BE7686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EE58-3272-4D76-9373-BC2CFC116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8FA0F-3597-45CE-8A1D-070794B0D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9263D-DF62-4A27-A2C4-E8AF510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83FE6-EF84-4DA6-8D11-AD98FEB9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6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902F-21D8-46B6-8EF4-6E5AB94C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51B73-DFD6-46A2-AFD0-79A26DB63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2D616-A425-411B-B154-6AC36B25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582A7-30BC-4470-8983-929FF1C5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87DC4-D772-4571-97CA-1C099EC4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9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C64C-3B89-49D4-8C9A-833C5E5A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C3A61-E2D0-4B17-8F78-D5B133DB5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5071F-FBA6-4501-98A2-11FB5005F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38E93-3BD1-488B-B6E2-22A649CC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F3AF3-16E8-4532-B704-BC4483AFB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0328F-293D-4346-85F1-D91D7596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97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6F72-90CA-4AB7-B0AA-A1B84B24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C9FE3-38C4-4BCC-BCA2-A3135A45D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11A1A-0635-41BD-B0A7-B685BF9AF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0D3E1-4040-47A3-A551-74D3B3A21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C1360-7AF9-4EEA-8417-8CA991DA8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31581-76CC-4778-9031-86E77684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CD469-018E-46E6-AA29-502A2D3E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ECB8C-54F2-4324-AB87-7B55740F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1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2AEAB-A898-4B58-8C08-AC946352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80904D-25A9-468A-8090-F1E5E171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092DB-0288-4E81-84A6-B64DA4FB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C7A66-4B20-4FEA-81B2-1A0DE605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2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68D43-6761-4236-B56E-3C6984A4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FDA9B1-BC4E-4604-9FEA-5AE19622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C37A5-84BA-4C6B-BAE9-78EA38B6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29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4574-9D79-4DA3-9BD3-3C0754398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16094-108A-4F06-A402-F761E7C20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E506A-034E-48B3-946C-976F948B8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D5BEF-47A5-43F8-8B55-E2F0E7F6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C7D67-0EC0-4AC5-A564-988D00A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E446A-686C-4A84-9EA6-CCDDA71E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5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27AA-B78F-428C-A205-47ADABA5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F46B56-D766-4855-BDCB-9521C64C9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81372-05A2-499D-B5CC-A94173E4E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86473-1C63-48D2-ABB8-827EB881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099DC-FEF7-4700-A76D-6E650C91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58CAB-E13A-4681-8862-9370656B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1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9449F-4E17-4A20-A84E-EFFFD7ED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8DE9B-A903-4CBD-9E1D-D869C6A41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26D8F-0ED7-4D3D-9353-3C212EB78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5826-D6D6-424E-8FF2-28F2E939C2F3}" type="datetimeFigureOut">
              <a:rPr lang="en-GB" smtClean="0"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5CE8-E8A5-46A8-9D49-CE78555A4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9B9F6-0A3B-4D1C-9984-209A348EC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7C39F-54A5-46B8-A8CC-7FB0E172E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E239A7-5C35-4E45-BFD8-7E3F7F31C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12546"/>
              </p:ext>
            </p:extLst>
          </p:nvPr>
        </p:nvGraphicFramePr>
        <p:xfrm>
          <a:off x="254925" y="1343963"/>
          <a:ext cx="5283202" cy="5340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209">
                  <a:extLst>
                    <a:ext uri="{9D8B030D-6E8A-4147-A177-3AD203B41FA5}">
                      <a16:colId xmlns:a16="http://schemas.microsoft.com/office/drawing/2014/main" val="2548435936"/>
                    </a:ext>
                  </a:extLst>
                </a:gridCol>
                <a:gridCol w="4305993">
                  <a:extLst>
                    <a:ext uri="{9D8B030D-6E8A-4147-A177-3AD203B41FA5}">
                      <a16:colId xmlns:a16="http://schemas.microsoft.com/office/drawing/2014/main" val="3614333514"/>
                    </a:ext>
                  </a:extLst>
                </a:gridCol>
              </a:tblGrid>
              <a:tr h="4094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Key vocabulary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91760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Chronology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The sequence of events or dates in the order of their occurrence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166699"/>
                  </a:ext>
                </a:extLst>
              </a:tr>
              <a:tr h="398657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Anglo- Saxon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 Germanic inhabitant of England between the 5</a:t>
                      </a:r>
                      <a:r>
                        <a:rPr lang="en-US" sz="1000" baseline="30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 century and the Norman conquest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628455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Angles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Germanic invaders from the Danish/ German border conquered most of roman Britannia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89022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BC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Before Christ/ BCE- before the common era 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23176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Anno domini (Latin for the last year of the lord)/ CE- common era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81771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Civilisation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The society, culture and way of life of a particular area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34099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Archeologist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 person who studies human history and prehistory through the excavation of sites and the analysis of artefacts and other physical remains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12610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Settlement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 place where people establish a community 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88562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Monastery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 building or buildings occupied by a community of monks living under religious vows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712602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Migration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The movement of a person/ people from one country, locality or place of residence to settle in another.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61792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Viking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Scandinavians who raided or invaded the coasts of Europe between the 8</a:t>
                      </a:r>
                      <a:r>
                        <a:rPr lang="en-US" sz="1000" baseline="30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 and 10</a:t>
                      </a:r>
                      <a:r>
                        <a:rPr lang="en-US" sz="1000" baseline="30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 centuries.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21746"/>
                  </a:ext>
                </a:extLst>
              </a:tr>
              <a:tr h="385614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Danelaw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The laws in place in the part of England held by the Danes before the Norman conquest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5317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3A95F16-8225-4C8B-8610-79BC405D9B50}"/>
              </a:ext>
            </a:extLst>
          </p:cNvPr>
          <p:cNvSpPr txBox="1"/>
          <p:nvPr/>
        </p:nvSpPr>
        <p:spPr>
          <a:xfrm>
            <a:off x="254925" y="155836"/>
            <a:ext cx="52665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My country the UK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2130FB-444A-4962-8B1B-F932DBA07CBB}"/>
              </a:ext>
            </a:extLst>
          </p:cNvPr>
          <p:cNvSpPr txBox="1"/>
          <p:nvPr/>
        </p:nvSpPr>
        <p:spPr>
          <a:xfrm>
            <a:off x="238299" y="477210"/>
            <a:ext cx="5283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entury Gothic" panose="020B0502020202020204" pitchFamily="34" charset="0"/>
              </a:rPr>
              <a:t>The Anglo- Saxon and Viking struggle for England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25D0033-3B6D-4494-8867-1AA3E5A61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675794"/>
              </p:ext>
            </p:extLst>
          </p:nvPr>
        </p:nvGraphicFramePr>
        <p:xfrm>
          <a:off x="5669280" y="4013344"/>
          <a:ext cx="6309360" cy="2671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9360">
                  <a:extLst>
                    <a:ext uri="{9D8B030D-6E8A-4147-A177-3AD203B41FA5}">
                      <a16:colId xmlns:a16="http://schemas.microsoft.com/office/drawing/2014/main" val="1588188215"/>
                    </a:ext>
                  </a:extLst>
                </a:gridCol>
              </a:tblGrid>
              <a:tr h="4703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Sticky learning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485711"/>
                  </a:ext>
                </a:extLst>
              </a:tr>
              <a:tr h="44016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To understand the Anglo-Saxon struggle for England up to the time of Edward the confessor.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88536"/>
                  </a:ext>
                </a:extLst>
              </a:tr>
              <a:tr h="44016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To compare and contrast the way Anglo-Saxons and Vikings lived </a:t>
                      </a:r>
                      <a:r>
                        <a:rPr lang="en-US" sz="1000">
                          <a:latin typeface="Century Gothic" panose="020B0502020202020204" pitchFamily="34" charset="0"/>
                        </a:rPr>
                        <a:t>with the modern day.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83857"/>
                  </a:ext>
                </a:extLst>
              </a:tr>
              <a:tr h="44016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To develop a chronological understanding of British history.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89962"/>
                  </a:ext>
                </a:extLst>
              </a:tr>
              <a:tr h="44016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To understand that our knowledge of the past is constructed from a range of sources and compare them to modern day Britain.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18726"/>
                  </a:ext>
                </a:extLst>
              </a:tr>
              <a:tr h="44016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To learn about key historical figures such as, Alfred the great, Athelstan the first king of England and Edward the confessor.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55437"/>
                  </a:ext>
                </a:extLst>
              </a:tr>
            </a:tbl>
          </a:graphicData>
        </a:graphic>
      </p:graphicFrame>
      <p:pic>
        <p:nvPicPr>
          <p:cNvPr id="1026" name="Picture 2" descr="Anglo-Saxon KS2 Facts for Kids — PlanBee">
            <a:extLst>
              <a:ext uri="{FF2B5EF4-FFF2-40B4-BE49-F238E27FC236}">
                <a16:creationId xmlns:a16="http://schemas.microsoft.com/office/drawing/2014/main" id="{3C2979B3-EC74-4DEA-BA23-A9D0105EA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269" y="155836"/>
            <a:ext cx="3019372" cy="374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E7A73D-0DF5-4DDF-8BE6-90311591A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280" y="2385752"/>
            <a:ext cx="3289989" cy="14493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8559EF-A650-49AF-AB11-F7CD7216D3AA}"/>
              </a:ext>
            </a:extLst>
          </p:cNvPr>
          <p:cNvSpPr txBox="1"/>
          <p:nvPr/>
        </p:nvSpPr>
        <p:spPr>
          <a:xfrm>
            <a:off x="5571377" y="362853"/>
            <a:ext cx="34045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Century Gothic" panose="020B0502020202020204" pitchFamily="34" charset="0"/>
              </a:rPr>
              <a:t>This term we will be focusing on the history of our country, specifically the Anglo-Saxon and Viking struggle. We will focus on understanding the chronology of events, making comparisons to different time periods and understanding our knowledge comes from various kinds of sources.</a:t>
            </a:r>
            <a:endParaRPr lang="en-GB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6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333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Mariya Ejaz</dc:creator>
  <cp:lastModifiedBy>Mariya Ejaz</cp:lastModifiedBy>
  <cp:revision>12</cp:revision>
  <dcterms:created xsi:type="dcterms:W3CDTF">2023-12-25T12:17:18Z</dcterms:created>
  <dcterms:modified xsi:type="dcterms:W3CDTF">2023-12-25T16:38:04Z</dcterms:modified>
</cp:coreProperties>
</file>